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1CEF4-A39E-4203-920A-5825CED77217}" type="datetimeFigureOut">
              <a:rPr lang="en-AU" smtClean="0"/>
              <a:t>22/12/2016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71F6C-577C-477D-80AF-1CDBCCE575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0057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2012</a:t>
            </a:r>
          </a:p>
          <a:p>
            <a:r>
              <a:rPr lang="en-AU" dirty="0" err="1" smtClean="0"/>
              <a:t>Phlas</a:t>
            </a:r>
            <a:r>
              <a:rPr lang="en-AU" dirty="0" smtClean="0"/>
              <a:t> </a:t>
            </a:r>
            <a:r>
              <a:rPr lang="en-AU" dirty="0" err="1" smtClean="0"/>
              <a:t>Prei</a:t>
            </a:r>
            <a:r>
              <a:rPr lang="en-AU" dirty="0" smtClean="0"/>
              <a:t> Centre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0787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Inside the Cafe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327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Cooking</a:t>
            </a:r>
            <a:r>
              <a:rPr lang="en-AU" baseline="0" dirty="0" smtClean="0"/>
              <a:t> Classes, Menu &amp; Recipe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2762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Jeans Factory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260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Sunrise Children's Home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838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2012</a:t>
            </a:r>
          </a:p>
          <a:p>
            <a:r>
              <a:rPr lang="en-AU" dirty="0" err="1" smtClean="0"/>
              <a:t>Phlas</a:t>
            </a:r>
            <a:r>
              <a:rPr lang="en-AU" dirty="0" smtClean="0"/>
              <a:t> </a:t>
            </a:r>
            <a:r>
              <a:rPr lang="en-AU" dirty="0" err="1" smtClean="0"/>
              <a:t>Prei</a:t>
            </a:r>
            <a:r>
              <a:rPr lang="en-AU" dirty="0" smtClean="0"/>
              <a:t> Centre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0787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2016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9895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Good Shepherd Centre &amp; Children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5D277-47B3-40B1-9BD0-50BC56ED4E78}" type="slidenum">
              <a:rPr lang="en-AU" smtClean="0">
                <a:solidFill>
                  <a:prstClr val="black"/>
                </a:solidFill>
              </a:rPr>
              <a:pPr/>
              <a:t>16</a:t>
            </a:fld>
            <a:endParaRPr lang="en-A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Repairing Broken Windows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6098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6 Doors needed Replacing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5550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Replacing Outside Door of Girls Dorm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088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2013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1962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Electrical Work Required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2778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Interacting with Children &amp; Awarding Certificates	Ruddy &amp; Simba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0525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92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0117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Property at back of PO 	Wasleys Post Office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447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The Unisa Technicians Team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344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Work in Progress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5406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Work in Progress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6977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During this Time Photos of Safari Animals  in Kenya &amp; Tanzania will </a:t>
            </a:r>
            <a:r>
              <a:rPr lang="en-AU" smtClean="0"/>
              <a:t>be showing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302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Foundations &amp; Bricklaying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490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Near Finished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64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Over 1</a:t>
            </a:r>
          </a:p>
          <a:p>
            <a:r>
              <a:rPr lang="en-AU" dirty="0" smtClean="0"/>
              <a:t>2014    400 Children Rescued since 2011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5</a:t>
            </a:fld>
            <a:endParaRPr lang="en-A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Operate in 5 Countries – Thailand, Cambodia, Laos, Philippines &amp; India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308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Red Light District in Bangkok</a:t>
            </a:r>
          </a:p>
          <a:p>
            <a:r>
              <a:rPr lang="en-AU" dirty="0" smtClean="0"/>
              <a:t>1,400 Children Rescued since 2014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27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Team &amp; Transport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395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Hairdressing Salon &amp; Cafe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055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68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67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72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68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54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26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5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72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05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1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1756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au/url?sa=i&amp;rct=j&amp;q=&amp;esrc=s&amp;source=images&amp;cd=&amp;cad=rja&amp;uact=8&amp;ved=0ahUKEwjw5amewLjQAhVJE5QKHdcaDDgQjRwIBw&amp;url=http://www.barossaherald.com.au/story/3517476/update-fire-at-pinery/&amp;psig=AFQjCNGtln6Exvs6AasHssxT5XjbwgPAQw&amp;ust=1479771415257308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au/url?sa=i&amp;rct=j&amp;q=&amp;esrc=s&amp;source=images&amp;cd=&amp;cad=rja&amp;uact=8&amp;ved=0ahUKEwiKraKOwrjQAhWCnJQKHS7YBsIQjRwIBw&amp;url=http://www.abc.net.au/news/2015-11-26/first-bushfire-victim-identified-as-allan-tiller/6974372&amp;psig=AFQjCNH-BOseRoRDh5SzxPe7ElygHVW7tw&amp;ust=1479771878446241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95936" y="836712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dirty="0">
                <a:solidFill>
                  <a:prstClr val="black"/>
                </a:solidFill>
              </a:rPr>
              <a:t>2012</a:t>
            </a:r>
          </a:p>
        </p:txBody>
      </p:sp>
      <p:sp>
        <p:nvSpPr>
          <p:cNvPr id="3" name="Rectangle 2"/>
          <p:cNvSpPr/>
          <p:nvPr/>
        </p:nvSpPr>
        <p:spPr>
          <a:xfrm>
            <a:off x="2245458" y="2309385"/>
            <a:ext cx="4379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Phlas</a:t>
            </a:r>
            <a:r>
              <a:rPr lang="en-AU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AU" sz="40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Prei</a:t>
            </a:r>
            <a:r>
              <a:rPr lang="en-AU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Centre</a:t>
            </a:r>
          </a:p>
        </p:txBody>
      </p:sp>
    </p:spTree>
    <p:extLst>
      <p:ext uri="{BB962C8B-B14F-4D97-AF65-F5344CB8AC3E}">
        <p14:creationId xmlns:p14="http://schemas.microsoft.com/office/powerpoint/2010/main" val="339559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raftd\Documents\David\Conference\Destiny Rescue photos 2014\DSC_66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3842435" cy="255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11760" y="260648"/>
            <a:ext cx="38973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Inside the </a:t>
            </a:r>
            <a:r>
              <a:rPr lang="en-AU" sz="2400" b="1" dirty="0">
                <a:solidFill>
                  <a:prstClr val="black"/>
                </a:solidFill>
              </a:rPr>
              <a:t>Café &amp; Hairdresser</a:t>
            </a:r>
            <a:endParaRPr lang="en-AU" sz="2400" b="1" dirty="0">
              <a:solidFill>
                <a:prstClr val="black"/>
              </a:solidFill>
            </a:endParaRPr>
          </a:p>
        </p:txBody>
      </p:sp>
      <p:pic>
        <p:nvPicPr>
          <p:cNvPr id="5" name="Picture 2" descr="C:\Users\kraftd\Documents\David\Conference\Destiny Rescue photos 2014\DSC_75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5" y="3780421"/>
            <a:ext cx="3993307" cy="265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kraftd\Documents\David\Conference\To select for inclusion\Destiny Rescue photos 2014\DSC_76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505" y="3742682"/>
            <a:ext cx="4106837" cy="273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kraftd\Documents\David\Conference\To select for inclusion\Destiny Rescue photos 2014\DSC_78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708" y="806132"/>
            <a:ext cx="3888432" cy="258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49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kraftd\Documents\David\Conference\To select for inclusion\Destiny Rescue photos 2014\DSC_77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122" y="732194"/>
            <a:ext cx="2112734" cy="317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kraftd\Documents\David\Conference\To select for inclusion\Destiny Rescue photos 2014\DSC_76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59" y="4196205"/>
            <a:ext cx="3828330" cy="254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379889" y="243697"/>
            <a:ext cx="2182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Cooking</a:t>
            </a:r>
            <a:r>
              <a:rPr lang="en-AU" b="1" dirty="0">
                <a:solidFill>
                  <a:prstClr val="black"/>
                </a:solidFill>
              </a:rPr>
              <a:t> </a:t>
            </a:r>
            <a:r>
              <a:rPr lang="en-AU" sz="2400" b="1" dirty="0">
                <a:solidFill>
                  <a:prstClr val="black"/>
                </a:solidFill>
              </a:rPr>
              <a:t>Classes</a:t>
            </a:r>
            <a:endParaRPr lang="en-AU" sz="2400" b="1" dirty="0">
              <a:solidFill>
                <a:prstClr val="black"/>
              </a:solidFill>
            </a:endParaRPr>
          </a:p>
        </p:txBody>
      </p:sp>
      <p:pic>
        <p:nvPicPr>
          <p:cNvPr id="11266" name="Picture 2" descr="C:\Users\kraftd\Documents\David\Conference\To select for inclusion\Destiny Rescue photos 2014\DSC_77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97000"/>
            <a:ext cx="3991278" cy="265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kraftd\Documents\David\Conference\To select for inclusion\Destiny Rescue photos 2014\DSC_77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13708"/>
            <a:ext cx="3866365" cy="257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04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kraftd\Documents\David\Conference\Destiny Rescue photos 2014\DSC_66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08" y="658149"/>
            <a:ext cx="4203194" cy="279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95784" y="196484"/>
            <a:ext cx="4184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Jeans </a:t>
            </a:r>
            <a:r>
              <a:rPr lang="en-AU" sz="2400" b="1" dirty="0">
                <a:solidFill>
                  <a:prstClr val="black"/>
                </a:solidFill>
              </a:rPr>
              <a:t>Making &amp; T-Shirt Printing</a:t>
            </a:r>
            <a:endParaRPr lang="en-AU" sz="2400" b="1" dirty="0">
              <a:solidFill>
                <a:prstClr val="black"/>
              </a:solidFill>
            </a:endParaRPr>
          </a:p>
        </p:txBody>
      </p:sp>
      <p:pic>
        <p:nvPicPr>
          <p:cNvPr id="4" name="Picture 2" descr="C:\Users\kraftd\Documents\David\Conference\Destiny Rescue photos 2014\DSC_66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434" y="693655"/>
            <a:ext cx="4374245" cy="290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kraftd\Documents\David\Conference\Destiny Rescue photos 2014\DSC_73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50" y="3725711"/>
            <a:ext cx="4110052" cy="280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kraftd\Documents\David\Conference\Destiny Rescue photos 2014\DSC_734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837" y="3725711"/>
            <a:ext cx="3925437" cy="2947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46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kraftd\Documents\David\Conference\To select for inclusion\Destiny Rescue photos 2014\DSC_86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240" y="764704"/>
            <a:ext cx="4247201" cy="282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kraftd\Documents\David\Conference\To select for inclusion\Destiny Rescue photos 2014\DSC_86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904626"/>
            <a:ext cx="4217652" cy="280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kraftd\Documents\David\Conference\To select for inclusion\Destiny Rescue photos 2014\DSC_86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16" y="3861048"/>
            <a:ext cx="4348750" cy="289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83324" y="216495"/>
            <a:ext cx="4627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Sunrise Children's </a:t>
            </a:r>
            <a:r>
              <a:rPr lang="en-AU" sz="2400" b="1" dirty="0">
                <a:solidFill>
                  <a:prstClr val="black"/>
                </a:solidFill>
              </a:rPr>
              <a:t>Home - Thailand</a:t>
            </a:r>
            <a:endParaRPr lang="en-AU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06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35896" y="908720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dirty="0">
                <a:solidFill>
                  <a:prstClr val="black"/>
                </a:solidFill>
              </a:rPr>
              <a:t>2015</a:t>
            </a:r>
            <a:endParaRPr lang="en-AU" sz="4000" b="1" dirty="0">
              <a:solidFill>
                <a:prstClr val="black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45458" y="2309385"/>
            <a:ext cx="4379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Phlas</a:t>
            </a:r>
            <a:r>
              <a:rPr lang="en-AU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AU" sz="40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Prei</a:t>
            </a:r>
            <a:r>
              <a:rPr lang="en-AU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Centre</a:t>
            </a:r>
          </a:p>
        </p:txBody>
      </p:sp>
    </p:spTree>
    <p:extLst>
      <p:ext uri="{BB962C8B-B14F-4D97-AF65-F5344CB8AC3E}">
        <p14:creationId xmlns:p14="http://schemas.microsoft.com/office/powerpoint/2010/main" val="28040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5736" y="1052736"/>
            <a:ext cx="4032448" cy="821953"/>
          </a:xfrm>
        </p:spPr>
        <p:txBody>
          <a:bodyPr>
            <a:noAutofit/>
          </a:bodyPr>
          <a:lstStyle/>
          <a:p>
            <a:r>
              <a:rPr lang="en-A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Zimbabwe</a:t>
            </a:r>
            <a:endParaRPr lang="en-A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2060848"/>
            <a:ext cx="6400800" cy="1752600"/>
          </a:xfrm>
        </p:spPr>
        <p:txBody>
          <a:bodyPr>
            <a:noAutofit/>
          </a:bodyPr>
          <a:lstStyle/>
          <a:p>
            <a:r>
              <a:rPr lang="en-AU" sz="2800" b="1" dirty="0" smtClean="0">
                <a:solidFill>
                  <a:schemeClr val="accent6">
                    <a:lumMod val="50000"/>
                  </a:schemeClr>
                </a:solidFill>
              </a:rPr>
              <a:t>Good Shepherd Centre</a:t>
            </a:r>
          </a:p>
          <a:p>
            <a:r>
              <a:rPr lang="en-AU" sz="2800" b="1" dirty="0" smtClean="0">
                <a:solidFill>
                  <a:schemeClr val="accent6">
                    <a:lumMod val="50000"/>
                  </a:schemeClr>
                </a:solidFill>
              </a:rPr>
              <a:t>Chinhoyi (100Km NE of Harare)</a:t>
            </a:r>
            <a:endParaRPr lang="en-A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9810" name="Picture 2" descr="Image result for vana ministries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496443"/>
            <a:ext cx="2736304" cy="2925014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491880" y="332656"/>
            <a:ext cx="1512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000" b="1" dirty="0">
                <a:solidFill>
                  <a:prstClr val="black"/>
                </a:solidFill>
              </a:rPr>
              <a:t>2016</a:t>
            </a:r>
            <a:endParaRPr lang="en-AU" sz="4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83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P_20160802_009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52027" y="620688"/>
            <a:ext cx="4252337" cy="2388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WP_20160802_012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0" y="3469445"/>
            <a:ext cx="4499992" cy="2527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WP_20160802_013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4716016" y="3573933"/>
            <a:ext cx="4275027" cy="2401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IMG-20160807-WA0048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4990972" y="581158"/>
            <a:ext cx="3725113" cy="27938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2699792" y="28523"/>
            <a:ext cx="3796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dirty="0">
                <a:solidFill>
                  <a:prstClr val="black"/>
                </a:solidFill>
              </a:rPr>
              <a:t>Good Shepherd Centre &amp; Children</a:t>
            </a:r>
          </a:p>
        </p:txBody>
      </p:sp>
    </p:spTree>
    <p:extLst>
      <p:ext uri="{BB962C8B-B14F-4D97-AF65-F5344CB8AC3E}">
        <p14:creationId xmlns:p14="http://schemas.microsoft.com/office/powerpoint/2010/main" val="415559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P_20160725_014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00353" y="1052736"/>
            <a:ext cx="4392488" cy="2467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WP_20160726_001.jpg"/>
          <p:cNvPicPr>
            <a:picLocks noGrp="1" noChangeAspect="1"/>
          </p:cNvPicPr>
          <p:nvPr isPhoto="1"/>
        </p:nvPicPr>
        <p:blipFill rotWithShape="1">
          <a:blip r:embed="rId4" cstate="print">
            <a:lum/>
          </a:blip>
          <a:srcRect l="-1668" r="-1668"/>
          <a:stretch/>
        </p:blipFill>
        <p:spPr>
          <a:xfrm>
            <a:off x="4711250" y="1052736"/>
            <a:ext cx="4352544" cy="2443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WP_20160804_001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179512" y="3950724"/>
            <a:ext cx="4392488" cy="2467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WP_20160804_002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4788023" y="4005064"/>
            <a:ext cx="4198999" cy="235850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3039333" y="260648"/>
            <a:ext cx="36375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Repairing Broken Windows</a:t>
            </a:r>
          </a:p>
        </p:txBody>
      </p:sp>
    </p:spTree>
    <p:extLst>
      <p:ext uri="{BB962C8B-B14F-4D97-AF65-F5344CB8AC3E}">
        <p14:creationId xmlns:p14="http://schemas.microsoft.com/office/powerpoint/2010/main" val="15050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P_20160728_007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779912" y="3771645"/>
            <a:ext cx="4417049" cy="2480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WP_20160804_026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850414" y="3861048"/>
            <a:ext cx="1564943" cy="2786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WP_20160802_007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3779912" y="908720"/>
            <a:ext cx="4344203" cy="2440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WP_20160725_022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 flipH="1">
            <a:off x="942734" y="817730"/>
            <a:ext cx="1472623" cy="26220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298351" y="148903"/>
            <a:ext cx="4635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6 </a:t>
            </a:r>
            <a:r>
              <a:rPr lang="en-AU" sz="2400" b="1" dirty="0">
                <a:solidFill>
                  <a:prstClr val="black"/>
                </a:solidFill>
              </a:rPr>
              <a:t> Internal Doors </a:t>
            </a:r>
            <a:r>
              <a:rPr lang="en-AU" sz="2400" b="1" dirty="0">
                <a:solidFill>
                  <a:prstClr val="black"/>
                </a:solidFill>
              </a:rPr>
              <a:t>needed Replacing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20782928"/>
            <a:ext cx="3068534" cy="5462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6572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kraftd\Documents\David\Conference\To select for inclusion\WP_20160802_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743" y="3372623"/>
            <a:ext cx="1800200" cy="320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kraftd\Documents\David\Conference\To select for inclusion\WP_20160802_0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955" y="764704"/>
            <a:ext cx="4392488" cy="246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08239" y="188640"/>
            <a:ext cx="49539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Replacing Outside Door of Girls Dorm</a:t>
            </a:r>
          </a:p>
        </p:txBody>
      </p:sp>
      <p:pic>
        <p:nvPicPr>
          <p:cNvPr id="3074" name="Picture 2" descr="C:\Users\kraftd\Documents\David\Conference\IMG-20160807-WA00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72623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96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9490" y="1772816"/>
            <a:ext cx="2448272" cy="749945"/>
          </a:xfrm>
        </p:spPr>
        <p:txBody>
          <a:bodyPr>
            <a:normAutofit/>
          </a:bodyPr>
          <a:lstStyle/>
          <a:p>
            <a:r>
              <a:rPr lang="en-A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Thailand</a:t>
            </a:r>
            <a:endParaRPr lang="en-A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1760" y="2996952"/>
            <a:ext cx="4392488" cy="504056"/>
          </a:xfrm>
        </p:spPr>
        <p:txBody>
          <a:bodyPr>
            <a:normAutofit lnSpcReduction="10000"/>
          </a:bodyPr>
          <a:lstStyle/>
          <a:p>
            <a:r>
              <a:rPr lang="en-AU" sz="2800" b="1" dirty="0" smtClean="0">
                <a:solidFill>
                  <a:schemeClr val="accent6">
                    <a:lumMod val="50000"/>
                  </a:schemeClr>
                </a:solidFill>
              </a:rPr>
              <a:t>House Build in Chiang Mai</a:t>
            </a:r>
          </a:p>
        </p:txBody>
      </p:sp>
      <p:pic>
        <p:nvPicPr>
          <p:cNvPr id="4" name="Picture 2" descr="Image result for habitat for humanity australi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149080"/>
            <a:ext cx="3888432" cy="157452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851920" y="707298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dirty="0">
                <a:solidFill>
                  <a:prstClr val="black"/>
                </a:solidFill>
              </a:rPr>
              <a:t>2013</a:t>
            </a:r>
          </a:p>
        </p:txBody>
      </p:sp>
    </p:spTree>
    <p:extLst>
      <p:ext uri="{BB962C8B-B14F-4D97-AF65-F5344CB8AC3E}">
        <p14:creationId xmlns:p14="http://schemas.microsoft.com/office/powerpoint/2010/main" val="422555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P_20160803_026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79512" y="476672"/>
            <a:ext cx="3400560" cy="6054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WP_20160804_003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3785717" y="548680"/>
            <a:ext cx="5023219" cy="2821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WP_20160804_006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3785717" y="3616151"/>
            <a:ext cx="5190305" cy="291530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771800" y="18249"/>
            <a:ext cx="33223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Electrical Work Required</a:t>
            </a:r>
          </a:p>
        </p:txBody>
      </p:sp>
    </p:spTree>
    <p:extLst>
      <p:ext uri="{BB962C8B-B14F-4D97-AF65-F5344CB8AC3E}">
        <p14:creationId xmlns:p14="http://schemas.microsoft.com/office/powerpoint/2010/main" val="30037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P_20160803_024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95536" y="836711"/>
            <a:ext cx="4032448" cy="2264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WP_20160802_015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800013" y="836712"/>
            <a:ext cx="4091494" cy="229812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1727684" y="179843"/>
            <a:ext cx="5364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Interacting with Children &amp; </a:t>
            </a:r>
            <a:r>
              <a:rPr lang="en-AU" sz="2400" b="1" dirty="0">
                <a:solidFill>
                  <a:prstClr val="black"/>
                </a:solidFill>
              </a:rPr>
              <a:t>Our Helpers</a:t>
            </a:r>
            <a:endParaRPr lang="en-AU" sz="2400" b="1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81626" y="6334581"/>
            <a:ext cx="14927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dirty="0">
                <a:solidFill>
                  <a:prstClr val="black"/>
                </a:solidFill>
              </a:rPr>
              <a:t>Ruddy &amp; Simba</a:t>
            </a:r>
          </a:p>
        </p:txBody>
      </p:sp>
      <p:pic>
        <p:nvPicPr>
          <p:cNvPr id="7" name="Picture 3" descr="C:\Users\kraftd\Documents\David\Conference\To select for inclusion\WP_20160805_0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52481"/>
            <a:ext cx="5040560" cy="283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83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5157192"/>
            <a:ext cx="6768752" cy="864096"/>
          </a:xfrm>
          <a:solidFill>
            <a:srgbClr val="002060"/>
          </a:solidFill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A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AU" sz="36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Pinery</a:t>
            </a:r>
            <a:r>
              <a:rPr lang="en-A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Bushfire Recovery Project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95736" y="260648"/>
            <a:ext cx="44644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Technicians Volunteer Day</a:t>
            </a:r>
          </a:p>
          <a:p>
            <a:pPr algn="ctr"/>
            <a:endParaRPr lang="en-AU" sz="12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AU" sz="4800" b="1" dirty="0">
                <a:solidFill>
                  <a:srgbClr val="F79646">
                    <a:lumMod val="50000"/>
                  </a:srgbClr>
                </a:solidFill>
              </a:rPr>
              <a:t>22 Sept 2016</a:t>
            </a:r>
            <a:endParaRPr lang="en-AU" sz="4800" b="1" dirty="0">
              <a:solidFill>
                <a:srgbClr val="F79646">
                  <a:lumMod val="50000"/>
                </a:srgb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3672408" cy="136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Image result for habitat for humanity australia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573016"/>
            <a:ext cx="2592288" cy="1049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0813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chemeClr val="bg1"/>
                </a:solidFill>
              </a:rPr>
              <a:t>25 Nov 2015 - </a:t>
            </a:r>
            <a:r>
              <a:rPr lang="en-AU" b="1" dirty="0" err="1" smtClean="0">
                <a:solidFill>
                  <a:schemeClr val="bg1"/>
                </a:solidFill>
              </a:rPr>
              <a:t>Pinery</a:t>
            </a:r>
            <a:r>
              <a:rPr lang="en-AU" b="1" dirty="0" smtClean="0">
                <a:solidFill>
                  <a:schemeClr val="bg1"/>
                </a:solidFill>
              </a:rPr>
              <a:t> Bushfire Area</a:t>
            </a:r>
            <a:br>
              <a:rPr lang="en-AU" b="1" dirty="0" smtClean="0">
                <a:solidFill>
                  <a:schemeClr val="bg1"/>
                </a:solidFill>
              </a:rPr>
            </a:br>
            <a:r>
              <a:rPr lang="en-AU" b="1" dirty="0" smtClean="0">
                <a:solidFill>
                  <a:schemeClr val="bg1"/>
                </a:solidFill>
              </a:rPr>
              <a:t>85,000 Hectares, 91 Homes, 2 Lives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3074" name="Picture 2" descr="Image result for pinery bushfire map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652258" cy="486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41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2924944"/>
            <a:ext cx="2160240" cy="364902"/>
          </a:xfrm>
        </p:spPr>
        <p:txBody>
          <a:bodyPr>
            <a:normAutofit fontScale="90000"/>
          </a:bodyPr>
          <a:lstStyle/>
          <a:p>
            <a:r>
              <a:rPr lang="en-AU" sz="2000" dirty="0" smtClean="0">
                <a:solidFill>
                  <a:schemeClr val="bg1"/>
                </a:solidFill>
              </a:rPr>
              <a:t>Wasleys Post Office</a:t>
            </a:r>
            <a:endParaRPr lang="en-AU" sz="2000" dirty="0">
              <a:solidFill>
                <a:schemeClr val="bg1"/>
              </a:solidFill>
            </a:endParaRPr>
          </a:p>
        </p:txBody>
      </p:sp>
      <p:pic>
        <p:nvPicPr>
          <p:cNvPr id="6146" name="Picture 2" descr="Image result for wasleys post office fir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2681"/>
            <a:ext cx="4760935" cy="3173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kraftd\Documents\David\Conference\Wasley\20161022_141555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002" y="3501008"/>
            <a:ext cx="5400291" cy="324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77204" y="3613666"/>
            <a:ext cx="2343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dirty="0">
                <a:solidFill>
                  <a:prstClr val="black"/>
                </a:solidFill>
              </a:rPr>
              <a:t>Property at back of PO</a:t>
            </a:r>
          </a:p>
        </p:txBody>
      </p:sp>
      <p:sp>
        <p:nvSpPr>
          <p:cNvPr id="4" name="Rectangle 3"/>
          <p:cNvSpPr/>
          <p:nvPr/>
        </p:nvSpPr>
        <p:spPr>
          <a:xfrm>
            <a:off x="2447154" y="3023253"/>
            <a:ext cx="2003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>
                <a:solidFill>
                  <a:prstClr val="white"/>
                </a:solidFill>
              </a:rPr>
              <a:t>Wasleys Post Office</a:t>
            </a:r>
          </a:p>
        </p:txBody>
      </p:sp>
    </p:spTree>
    <p:extLst>
      <p:ext uri="{BB962C8B-B14F-4D97-AF65-F5344CB8AC3E}">
        <p14:creationId xmlns:p14="http://schemas.microsoft.com/office/powerpoint/2010/main" val="121889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r="11413"/>
          <a:stretch>
            <a:fillRect/>
          </a:stretch>
        </p:blipFill>
        <p:spPr bwMode="auto">
          <a:xfrm>
            <a:off x="323528" y="627171"/>
            <a:ext cx="865326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987824" y="138586"/>
            <a:ext cx="3723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The Unisa Technicians Team</a:t>
            </a:r>
          </a:p>
        </p:txBody>
      </p:sp>
    </p:spTree>
    <p:extLst>
      <p:ext uri="{BB962C8B-B14F-4D97-AF65-F5344CB8AC3E}">
        <p14:creationId xmlns:p14="http://schemas.microsoft.com/office/powerpoint/2010/main" val="309134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759" y="3710313"/>
            <a:ext cx="3963967" cy="2960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kraftd\Documents\David\Conference\Wasley\20161022_1417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759" y="573588"/>
            <a:ext cx="4014461" cy="307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367407" y="105354"/>
            <a:ext cx="24091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Wasleys Property</a:t>
            </a:r>
            <a:endParaRPr lang="en-AU" sz="2400" b="1" dirty="0">
              <a:solidFill>
                <a:prstClr val="black"/>
              </a:solidFill>
            </a:endParaRPr>
          </a:p>
        </p:txBody>
      </p:sp>
      <p:pic>
        <p:nvPicPr>
          <p:cNvPr id="5" name="Picture 4" descr="https://scontent-syd2-1.xx.fbcdn.net/t31.0-8/14445203_1253814158025035_2060535317053317278_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88750"/>
            <a:ext cx="3960440" cy="2981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https://scontent-syd2-1.xx.fbcdn.net/t31.0-8/14524328_1253814108025040_3916151159954004107_o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21" y="3654760"/>
            <a:ext cx="4136879" cy="3071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049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ttps://scontent-syd2-1.xx.fbcdn.net/t31.0-8/14424725_1253813898025061_3999026587258759682_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84704"/>
            <a:ext cx="4052934" cy="298601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3419872" y="118160"/>
            <a:ext cx="2339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Work in Progress</a:t>
            </a:r>
          </a:p>
        </p:txBody>
      </p:sp>
      <p:pic>
        <p:nvPicPr>
          <p:cNvPr id="8" name="Picture 7" descr="https://scontent-syd2-1.xx.fbcdn.net/t31.0-8/14424716_1253814024691715_7383379449586846846_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50" y="3645024"/>
            <a:ext cx="4015126" cy="31090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https://scontent-syd2-1.xx.fbcdn.net/t31.0-8/14468322_1253814111358373_6733353921786426884_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28220"/>
            <a:ext cx="4052934" cy="302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scontent-syd2-1.xx.fbcdn.net/t31.0-8/14500364_1253814258025025_5097537726075149545_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90" y="620688"/>
            <a:ext cx="3903186" cy="291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8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8532440" y="5085184"/>
            <a:ext cx="500366" cy="45719"/>
          </a:xfrm>
        </p:spPr>
        <p:txBody>
          <a:bodyPr>
            <a:normAutofit fontScale="90000"/>
          </a:bodyPr>
          <a:lstStyle/>
          <a:p>
            <a:r>
              <a:rPr lang="en-AU" sz="6000" b="1" dirty="0" smtClean="0">
                <a:solidFill>
                  <a:srgbClr val="002060"/>
                </a:solidFill>
              </a:rPr>
              <a:t/>
            </a:r>
            <a:br>
              <a:rPr lang="en-AU" sz="6000" b="1" dirty="0" smtClean="0">
                <a:solidFill>
                  <a:srgbClr val="002060"/>
                </a:solidFill>
              </a:rPr>
            </a:br>
            <a:endParaRPr lang="en-AU" sz="60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95836" y="3356992"/>
            <a:ext cx="2952328" cy="648072"/>
          </a:xfrm>
        </p:spPr>
        <p:txBody>
          <a:bodyPr>
            <a:normAutofit lnSpcReduction="10000"/>
          </a:bodyPr>
          <a:lstStyle/>
          <a:p>
            <a:r>
              <a:rPr lang="en-A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Questions</a:t>
            </a:r>
            <a:endParaRPr lang="en-A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07704" y="4509120"/>
            <a:ext cx="5742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>
                <a:solidFill>
                  <a:srgbClr val="F79646">
                    <a:lumMod val="50000"/>
                  </a:srgbClr>
                </a:solidFill>
              </a:rPr>
              <a:t>During this Time Photos of Safari Animals  in Kenya &amp; Tanzania will be showing</a:t>
            </a:r>
          </a:p>
        </p:txBody>
      </p:sp>
      <p:pic>
        <p:nvPicPr>
          <p:cNvPr id="6146" name="Picture 2" descr="C:\Users\kraftd\AppData\Local\Microsoft\Windows\Temporary Internet Files\Content.IE5\FL9JNCBN\scan001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692696"/>
            <a:ext cx="2304256" cy="229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00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7194719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716016" y="3679642"/>
            <a:ext cx="3977591" cy="29831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P7154569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1179637" y="476672"/>
            <a:ext cx="2193708" cy="29249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P7164605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4796599" y="539298"/>
            <a:ext cx="3816424" cy="2862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P7164620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395536" y="3758184"/>
            <a:ext cx="3923928" cy="294294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2701025" y="77633"/>
            <a:ext cx="4191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Foundation, Floor </a:t>
            </a:r>
            <a:r>
              <a:rPr lang="en-AU" sz="2400" b="1" dirty="0">
                <a:solidFill>
                  <a:prstClr val="black"/>
                </a:solidFill>
              </a:rPr>
              <a:t>&amp; Bricklaying</a:t>
            </a:r>
          </a:p>
        </p:txBody>
      </p:sp>
    </p:spTree>
    <p:extLst>
      <p:ext uri="{BB962C8B-B14F-4D97-AF65-F5344CB8AC3E}">
        <p14:creationId xmlns:p14="http://schemas.microsoft.com/office/powerpoint/2010/main" val="352627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7194738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46166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131840" y="116632"/>
            <a:ext cx="19383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Near Finished</a:t>
            </a:r>
          </a:p>
        </p:txBody>
      </p:sp>
    </p:spTree>
    <p:extLst>
      <p:ext uri="{BB962C8B-B14F-4D97-AF65-F5344CB8AC3E}">
        <p14:creationId xmlns:p14="http://schemas.microsoft.com/office/powerpoint/2010/main" val="229781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39" y="1268760"/>
            <a:ext cx="6833113" cy="1181993"/>
          </a:xfrm>
        </p:spPr>
        <p:txBody>
          <a:bodyPr>
            <a:noAutofit/>
          </a:bodyPr>
          <a:lstStyle/>
          <a:p>
            <a:r>
              <a:rPr lang="en-A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Cambodia / Thailand</a:t>
            </a:r>
            <a:endParaRPr lang="en-AU" sz="4000" b="1" dirty="0">
              <a:solidFill>
                <a:srgbClr val="7030A0"/>
              </a:solidFill>
            </a:endParaRPr>
          </a:p>
        </p:txBody>
      </p:sp>
      <p:pic>
        <p:nvPicPr>
          <p:cNvPr id="97282" name="Picture 2" descr="Image result for destiny rescue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1369" y="2780928"/>
            <a:ext cx="4923946" cy="2318359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123728" y="5805263"/>
            <a:ext cx="52489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Over 1,400 Children Rescued since 2011</a:t>
            </a:r>
          </a:p>
        </p:txBody>
      </p:sp>
      <p:sp>
        <p:nvSpPr>
          <p:cNvPr id="4" name="Rectangle 3"/>
          <p:cNvSpPr/>
          <p:nvPr/>
        </p:nvSpPr>
        <p:spPr>
          <a:xfrm>
            <a:off x="3923928" y="476672"/>
            <a:ext cx="13388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dirty="0">
                <a:solidFill>
                  <a:prstClr val="black"/>
                </a:solidFill>
              </a:rPr>
              <a:t>2014 </a:t>
            </a:r>
          </a:p>
        </p:txBody>
      </p:sp>
    </p:spTree>
    <p:extLst>
      <p:ext uri="{BB962C8B-B14F-4D97-AF65-F5344CB8AC3E}">
        <p14:creationId xmlns:p14="http://schemas.microsoft.com/office/powerpoint/2010/main" val="364169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507" y="980728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chemeClr val="bg1"/>
                </a:solidFill>
              </a:rPr>
              <a:t>Tony Kirwan</a:t>
            </a:r>
            <a:br>
              <a:rPr lang="en-AU" b="1" dirty="0" smtClean="0">
                <a:solidFill>
                  <a:schemeClr val="bg1"/>
                </a:solidFill>
              </a:rPr>
            </a:b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9001" y="1772816"/>
            <a:ext cx="6120680" cy="1357611"/>
          </a:xfrm>
        </p:spPr>
        <p:txBody>
          <a:bodyPr/>
          <a:lstStyle/>
          <a:p>
            <a:pPr marL="0" indent="0">
              <a:buNone/>
            </a:pPr>
            <a:r>
              <a:rPr lang="en-AU" b="1" dirty="0" smtClean="0">
                <a:solidFill>
                  <a:srgbClr val="002060"/>
                </a:solidFill>
              </a:rPr>
              <a:t>Founded Destiny Rescue in 2001</a:t>
            </a:r>
            <a:endParaRPr lang="en-AU" b="1" dirty="0">
              <a:solidFill>
                <a:srgbClr val="002060"/>
              </a:solidFill>
            </a:endParaRPr>
          </a:p>
          <a:p>
            <a:endParaRPr lang="en-A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www.destinyrescue.org/aus/files/2012/09/photo_2015-12-01_16-30-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267" y="2852936"/>
            <a:ext cx="5838825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11255" y="6093296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b="1" dirty="0">
                <a:solidFill>
                  <a:srgbClr val="F79646">
                    <a:lumMod val="50000"/>
                  </a:srgbClr>
                </a:solidFill>
              </a:rPr>
              <a:t>Operate in 5 Countries – Thailand, Cambodia, Laos, Philippines &amp; India</a:t>
            </a:r>
          </a:p>
        </p:txBody>
      </p:sp>
    </p:spTree>
    <p:extLst>
      <p:ext uri="{BB962C8B-B14F-4D97-AF65-F5344CB8AC3E}">
        <p14:creationId xmlns:p14="http://schemas.microsoft.com/office/powerpoint/2010/main" val="44327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kraftd\Documents\David\Conference\Destiny Rescue photos 2014\extra\Red Light Discric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30303"/>
            <a:ext cx="3573400" cy="327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59528" y="78912"/>
            <a:ext cx="3815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Red Light District in Bangkok</a:t>
            </a:r>
          </a:p>
        </p:txBody>
      </p:sp>
      <p:pic>
        <p:nvPicPr>
          <p:cNvPr id="4" name="Picture 2" descr="C:\Users\kraftd\Documents\David\Conference\Destiny Rescue photos 2014\extra\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3" y="540577"/>
            <a:ext cx="4752528" cy="318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kraftd\Documents\Destiny Rescue photos 2014\extra\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98940"/>
            <a:ext cx="3573400" cy="237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kraftd\Documents\Destiny Rescue photos 2014\extra\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926" y="3933056"/>
            <a:ext cx="4073901" cy="228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483768" y="6438096"/>
            <a:ext cx="41685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dirty="0">
                <a:solidFill>
                  <a:srgbClr val="F79646">
                    <a:lumMod val="50000"/>
                  </a:srgbClr>
                </a:solidFill>
              </a:rPr>
              <a:t>1,600 </a:t>
            </a:r>
            <a:r>
              <a:rPr lang="en-AU" sz="2000" b="1" dirty="0">
                <a:solidFill>
                  <a:srgbClr val="F79646">
                    <a:lumMod val="50000"/>
                  </a:srgbClr>
                </a:solidFill>
              </a:rPr>
              <a:t>Children Rescued </a:t>
            </a:r>
            <a:r>
              <a:rPr lang="en-AU" sz="2000" b="1" dirty="0">
                <a:solidFill>
                  <a:srgbClr val="F79646">
                    <a:lumMod val="50000"/>
                  </a:srgbClr>
                </a:solidFill>
              </a:rPr>
              <a:t>in last 5 years</a:t>
            </a:r>
            <a:endParaRPr lang="en-AU" sz="2000" b="1" dirty="0">
              <a:solidFill>
                <a:srgbClr val="F7964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74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kraftd\Documents\Destiny Rescue photos 2014\DSC_72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26" y="3823873"/>
            <a:ext cx="4240866" cy="281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kraftd\Documents\Destiny Rescue photos 2014\DSC_64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98935"/>
            <a:ext cx="4248472" cy="282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kraftd\Documents\Destiny Rescue photos 2014\IMG_3377975413565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764704"/>
            <a:ext cx="4887248" cy="285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669956" y="159023"/>
            <a:ext cx="24486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Team &amp; Transport</a:t>
            </a:r>
          </a:p>
        </p:txBody>
      </p:sp>
    </p:spTree>
    <p:extLst>
      <p:ext uri="{BB962C8B-B14F-4D97-AF65-F5344CB8AC3E}">
        <p14:creationId xmlns:p14="http://schemas.microsoft.com/office/powerpoint/2010/main" val="66672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kraftd\Documents\David\Conference\Destiny Rescue photos 2014\DSC_75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65171"/>
            <a:ext cx="9108504" cy="605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99792" y="203506"/>
            <a:ext cx="3459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Hairdressing Salon &amp; Cafe</a:t>
            </a:r>
          </a:p>
        </p:txBody>
      </p:sp>
    </p:spTree>
    <p:extLst>
      <p:ext uri="{BB962C8B-B14F-4D97-AF65-F5344CB8AC3E}">
        <p14:creationId xmlns:p14="http://schemas.microsoft.com/office/powerpoint/2010/main" val="421194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Microsoft Office PowerPoint</Application>
  <PresentationFormat>On-screen Show (4:3)</PresentationFormat>
  <Paragraphs>106</Paragraphs>
  <Slides>28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1_Office Theme</vt:lpstr>
      <vt:lpstr>PowerPoint Presentation</vt:lpstr>
      <vt:lpstr>Thailand</vt:lpstr>
      <vt:lpstr>PowerPoint Presentation</vt:lpstr>
      <vt:lpstr>PowerPoint Presentation</vt:lpstr>
      <vt:lpstr>Cambodia / Thailand</vt:lpstr>
      <vt:lpstr>Tony Kirwan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Zimbabwe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25 Nov 2015 - Pinery Bushfire Area 85,000 Hectares, 91 Homes, 2 Lives</vt:lpstr>
      <vt:lpstr>Wasleys Post Office</vt:lpstr>
      <vt:lpstr>PowerPoint Presentation</vt:lpstr>
      <vt:lpstr>PowerPoint Presentation</vt:lpstr>
      <vt:lpstr>PowerPoint Presentation</vt:lpstr>
      <vt:lpstr> </vt:lpstr>
    </vt:vector>
  </TitlesOfParts>
  <Company>University of South Australia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University of South Australia</dc:creator>
  <cp:lastModifiedBy>University of South Australia</cp:lastModifiedBy>
  <cp:revision>1</cp:revision>
  <dcterms:created xsi:type="dcterms:W3CDTF">2016-12-21T23:08:46Z</dcterms:created>
  <dcterms:modified xsi:type="dcterms:W3CDTF">2016-12-21T23:09:41Z</dcterms:modified>
</cp:coreProperties>
</file>