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660"/>
  </p:normalViewPr>
  <p:slideViewPr>
    <p:cSldViewPr>
      <p:cViewPr varScale="1">
        <p:scale>
          <a:sx n="112" d="100"/>
          <a:sy n="112" d="100"/>
        </p:scale>
        <p:origin x="-15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0D203-AE65-4CA3-8E56-0569653BE141}" type="datetimeFigureOut">
              <a:rPr lang="en-AU" smtClean="0"/>
              <a:t>22/12/2016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82CF5-87A7-44A5-B2DD-958D48D305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4376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Fiji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0063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Preparing Meals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217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Market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11</a:t>
            </a:fld>
            <a:endParaRPr lang="en-A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Visiting Families in Villages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4449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Inside Family Houses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9622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School &amp; Orphanage Visits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7290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Sponsor Child &amp; Family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069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Angkor </a:t>
            </a:r>
            <a:r>
              <a:rPr lang="en-AU" dirty="0" err="1" smtClean="0"/>
              <a:t>Wat</a:t>
            </a:r>
            <a:r>
              <a:rPr lang="en-AU" dirty="0" smtClean="0"/>
              <a:t> Temples at </a:t>
            </a:r>
            <a:r>
              <a:rPr lang="en-AU" dirty="0" err="1" smtClean="0"/>
              <a:t>Siem</a:t>
            </a:r>
            <a:r>
              <a:rPr lang="en-AU" dirty="0" smtClean="0"/>
              <a:t> Reap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022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Temples at </a:t>
            </a:r>
            <a:r>
              <a:rPr lang="en-AU" dirty="0" err="1" smtClean="0"/>
              <a:t>Ankor</a:t>
            </a:r>
            <a:r>
              <a:rPr lang="en-AU" dirty="0" smtClean="0"/>
              <a:t> </a:t>
            </a:r>
            <a:r>
              <a:rPr lang="en-AU" dirty="0" err="1" smtClean="0"/>
              <a:t>Wat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01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err="1" smtClean="0"/>
              <a:t>Yr</a:t>
            </a:r>
            <a:r>
              <a:rPr lang="en-AU" dirty="0" smtClean="0"/>
              <a:t> 11 </a:t>
            </a:r>
            <a:r>
              <a:rPr lang="en-AU" dirty="0" err="1" smtClean="0"/>
              <a:t>Siem</a:t>
            </a:r>
            <a:r>
              <a:rPr lang="en-AU" dirty="0" smtClean="0"/>
              <a:t> Reap Excursion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653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Girls, </a:t>
            </a:r>
            <a:r>
              <a:rPr lang="en-AU" dirty="0" err="1" smtClean="0"/>
              <a:t>Yr</a:t>
            </a:r>
            <a:r>
              <a:rPr lang="en-AU" dirty="0" smtClean="0"/>
              <a:t> 12 Graduation &amp; Party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19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553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Team Efforts	My Family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966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err="1" smtClean="0"/>
              <a:t>Tuol</a:t>
            </a:r>
            <a:r>
              <a:rPr lang="en-AU" dirty="0" smtClean="0"/>
              <a:t> </a:t>
            </a:r>
            <a:r>
              <a:rPr lang="en-AU" dirty="0" err="1" smtClean="0"/>
              <a:t>Sleng</a:t>
            </a:r>
            <a:r>
              <a:rPr lang="en-AU" dirty="0" smtClean="0"/>
              <a:t> Genocide Museum in Phnom Penh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5790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Killing Fields – </a:t>
            </a:r>
            <a:r>
              <a:rPr lang="en-AU" dirty="0" err="1" smtClean="0"/>
              <a:t>Choeung</a:t>
            </a:r>
            <a:r>
              <a:rPr lang="en-AU" dirty="0" smtClean="0"/>
              <a:t> EK Genocide Centre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228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2009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1542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9558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err="1" smtClean="0"/>
              <a:t>Tbeng</a:t>
            </a:r>
            <a:r>
              <a:rPr lang="en-AU" dirty="0" smtClean="0"/>
              <a:t> </a:t>
            </a:r>
            <a:r>
              <a:rPr lang="en-AU" dirty="0" err="1" smtClean="0"/>
              <a:t>Meanchey</a:t>
            </a:r>
            <a:r>
              <a:rPr lang="en-AU" dirty="0" smtClean="0"/>
              <a:t> Dump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9520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China, Thailand, Vietnam, Laos &amp; Cambodia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9640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Building House 12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4851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Progress, House 12 Team &amp; 3 Years Later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8925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5848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Fathers House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29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22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Progress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0858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Painting &amp; Table &amp; Chair Construction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30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6981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Work, Craft &amp; Play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31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6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Chicken Shed Wall &amp; House Extension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32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0805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Interacting with the Children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33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8486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St Josephs Boys School &amp; Home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34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734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Making Bookshelves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35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060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CAMBODIA 2008,2012 &amp; 215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877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Lois &amp; Roger</a:t>
            </a:r>
            <a:r>
              <a:rPr lang="en-AU" baseline="0" dirty="0" smtClean="0"/>
              <a:t> Whittall, Adelaide</a:t>
            </a:r>
          </a:p>
          <a:p>
            <a:endParaRPr lang="en-AU" baseline="0" dirty="0" smtClean="0"/>
          </a:p>
          <a:p>
            <a:r>
              <a:rPr lang="en-AU" baseline="0" dirty="0" smtClean="0"/>
              <a:t>Lois is a Lecturer at Adelaide Uni &amp; Roger is a Lutheran Pastor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5</a:t>
            </a:fld>
            <a:endParaRPr lang="en-A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Transport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6</a:t>
            </a:fld>
            <a:endParaRPr lang="en-A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Maintenance</a:t>
            </a:r>
            <a:r>
              <a:rPr lang="en-AU" baseline="0" dirty="0" smtClean="0"/>
              <a:t> (</a:t>
            </a:r>
            <a:r>
              <a:rPr lang="en-AU" dirty="0" smtClean="0"/>
              <a:t>Painting)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633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Games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0718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Story Telling (with interpreter)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65A8-CB81-42A5-93CC-737D365C7261}" type="slidenum">
              <a:rPr lang="en-AU" smtClean="0">
                <a:solidFill>
                  <a:prstClr val="black"/>
                </a:solidFill>
              </a:rPr>
              <a:pPr/>
              <a:t>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50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28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29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17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58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43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1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59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9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91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11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0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4CC75-C614-4643-964E-BB2C7B342A37}" type="datetimeFigureOut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22/12/2016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393D4-5EEF-46D7-8F05-9ABF52082A66}" type="slidenum">
              <a:rPr lang="en-A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357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7864" y="476672"/>
            <a:ext cx="2268252" cy="821953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A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2007</a:t>
            </a:r>
            <a:endParaRPr lang="en-A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7664" y="2636912"/>
            <a:ext cx="5976664" cy="732274"/>
          </a:xfrm>
        </p:spPr>
        <p:txBody>
          <a:bodyPr>
            <a:normAutofit/>
          </a:bodyPr>
          <a:lstStyle/>
          <a:p>
            <a:r>
              <a:rPr lang="en-AU" sz="2800" b="1" dirty="0" smtClean="0">
                <a:solidFill>
                  <a:schemeClr val="accent6">
                    <a:lumMod val="50000"/>
                  </a:schemeClr>
                </a:solidFill>
              </a:rPr>
              <a:t>House in </a:t>
            </a:r>
            <a:r>
              <a:rPr lang="en-AU" sz="2800" b="1" dirty="0" err="1" smtClean="0">
                <a:solidFill>
                  <a:schemeClr val="accent6">
                    <a:lumMod val="50000"/>
                  </a:schemeClr>
                </a:solidFill>
              </a:rPr>
              <a:t>Kulen</a:t>
            </a:r>
            <a:r>
              <a:rPr lang="en-AU" sz="2800" b="1" dirty="0" smtClean="0">
                <a:solidFill>
                  <a:schemeClr val="accent6">
                    <a:lumMod val="50000"/>
                  </a:schemeClr>
                </a:solidFill>
              </a:rPr>
              <a:t> Village, Suva</a:t>
            </a:r>
            <a:endParaRPr lang="en-A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 descr="Image result for habitat for humanity australi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080" y="3645024"/>
            <a:ext cx="4032448" cy="1632844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995936" y="1582735"/>
            <a:ext cx="8627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Fiji</a:t>
            </a:r>
          </a:p>
        </p:txBody>
      </p:sp>
    </p:spTree>
    <p:extLst>
      <p:ext uri="{BB962C8B-B14F-4D97-AF65-F5344CB8AC3E}">
        <p14:creationId xmlns:p14="http://schemas.microsoft.com/office/powerpoint/2010/main" val="57325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0184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23527" y="1916832"/>
            <a:ext cx="5129251" cy="341148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3310679" y="536347"/>
            <a:ext cx="2266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Preparing Meals</a:t>
            </a:r>
          </a:p>
        </p:txBody>
      </p:sp>
      <p:pic>
        <p:nvPicPr>
          <p:cNvPr id="7" name="Picture 5" descr="C:\Users\Jenny\Documents\Jenny\Cambodia, China 2015\photos\Samsung phone\20150702_1212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1057" y="1529429"/>
            <a:ext cx="3139718" cy="41862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868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P1090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17032"/>
            <a:ext cx="3816424" cy="2862318"/>
          </a:xfrm>
          <a:prstGeom prst="rect">
            <a:avLst/>
          </a:prstGeom>
          <a:noFill/>
        </p:spPr>
      </p:pic>
      <p:pic>
        <p:nvPicPr>
          <p:cNvPr id="20485" name="Picture 5" descr="E:\P10903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76672"/>
            <a:ext cx="3931792" cy="2948844"/>
          </a:xfrm>
          <a:prstGeom prst="rect">
            <a:avLst/>
          </a:prstGeom>
          <a:noFill/>
        </p:spPr>
      </p:pic>
      <p:pic>
        <p:nvPicPr>
          <p:cNvPr id="6" name="Picture 5" descr="DSC_0154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644008" y="3717032"/>
            <a:ext cx="4320988" cy="287390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3923928" y="0"/>
            <a:ext cx="111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Market</a:t>
            </a:r>
          </a:p>
        </p:txBody>
      </p:sp>
      <p:pic>
        <p:nvPicPr>
          <p:cNvPr id="7" name="Picture 2" descr="C:\Users\kraftd\Documents\David\Conference\To select for inclusion\More Photos for Possible use\P70406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44036"/>
            <a:ext cx="2170561" cy="2894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1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6300571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572000" y="620688"/>
            <a:ext cx="4104456" cy="3078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DSC_0278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474973" y="3836777"/>
            <a:ext cx="4274269" cy="28428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2959236" y="159023"/>
            <a:ext cx="3604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Visiting Families in Villages</a:t>
            </a:r>
          </a:p>
        </p:txBody>
      </p:sp>
      <p:pic>
        <p:nvPicPr>
          <p:cNvPr id="7" name="Picture 2" descr="F:\Various Photos\P70608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81422"/>
            <a:ext cx="3671392" cy="275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P7060807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323528" y="692696"/>
            <a:ext cx="3959424" cy="2969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292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raftd\Documents\David\Conference\To select for inclusion\P7030619 - Cop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68" y="638918"/>
            <a:ext cx="3810379" cy="285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19872" y="116632"/>
            <a:ext cx="2835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Inside</a:t>
            </a:r>
            <a:r>
              <a:rPr lang="en-AU" sz="2000" b="1" dirty="0">
                <a:solidFill>
                  <a:prstClr val="black"/>
                </a:solidFill>
              </a:rPr>
              <a:t> </a:t>
            </a:r>
            <a:r>
              <a:rPr lang="en-AU" sz="2400" b="1" dirty="0">
                <a:solidFill>
                  <a:prstClr val="black"/>
                </a:solidFill>
              </a:rPr>
              <a:t>Family Houses</a:t>
            </a:r>
            <a:endParaRPr lang="en-AU" sz="2000" b="1" dirty="0">
              <a:solidFill>
                <a:prstClr val="black"/>
              </a:solidFill>
            </a:endParaRPr>
          </a:p>
        </p:txBody>
      </p:sp>
      <p:pic>
        <p:nvPicPr>
          <p:cNvPr id="4" name="Picture 2" descr="C:\Users\kraftd\Documents\David\Conference\To select for inclusion\P7030624 - Cop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996" y="638918"/>
            <a:ext cx="3803305" cy="285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24 Nov Photos\P10907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753036"/>
            <a:ext cx="3840427" cy="2880320"/>
          </a:xfrm>
          <a:prstGeom prst="rect">
            <a:avLst/>
          </a:prstGeom>
          <a:noFill/>
        </p:spPr>
      </p:pic>
      <p:pic>
        <p:nvPicPr>
          <p:cNvPr id="8" name="Picture 3" descr="E:\24 Nov Photos\P10908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681028"/>
            <a:ext cx="3936437" cy="29523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005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226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17245" y="499912"/>
            <a:ext cx="4224152" cy="2809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DSC_0230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567569" y="514155"/>
            <a:ext cx="4259695" cy="28331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2843808" y="99802"/>
            <a:ext cx="29951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>
                <a:solidFill>
                  <a:prstClr val="black"/>
                </a:solidFill>
              </a:rPr>
              <a:t>School &amp; Orphanage Visits</a:t>
            </a:r>
          </a:p>
        </p:txBody>
      </p:sp>
      <p:pic>
        <p:nvPicPr>
          <p:cNvPr id="5" name="Picture 2" descr="C:\Users\kraftd\Documents\David\Conference\To select for inclusion\P7050752 - Cop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54" y="3421925"/>
            <a:ext cx="4191043" cy="314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kraftd\Documents\David\Conference\To select for inclusion\P7050756 - Cop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222" y="3454071"/>
            <a:ext cx="4191042" cy="314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145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267744" y="692696"/>
            <a:ext cx="4388043" cy="2918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DSC_0571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2267744" y="3717032"/>
            <a:ext cx="4502723" cy="299478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2662350" y="30974"/>
            <a:ext cx="3122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Sponsor Child &amp; Family</a:t>
            </a:r>
          </a:p>
        </p:txBody>
      </p:sp>
    </p:spTree>
    <p:extLst>
      <p:ext uri="{BB962C8B-B14F-4D97-AF65-F5344CB8AC3E}">
        <p14:creationId xmlns:p14="http://schemas.microsoft.com/office/powerpoint/2010/main" val="177589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679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776287"/>
            <a:ext cx="9144000" cy="60817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864094" y="204752"/>
            <a:ext cx="349076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AU" sz="2400" b="1" dirty="0">
                <a:solidFill>
                  <a:prstClr val="black"/>
                </a:solidFill>
              </a:rPr>
              <a:t>Year 11 Excursion</a:t>
            </a:r>
          </a:p>
          <a:p>
            <a:pPr>
              <a:lnSpc>
                <a:spcPct val="150000"/>
              </a:lnSpc>
            </a:pPr>
            <a:r>
              <a:rPr lang="en-AU" sz="2400" b="1" dirty="0">
                <a:solidFill>
                  <a:srgbClr val="F79646">
                    <a:lumMod val="50000"/>
                  </a:srgbClr>
                </a:solidFill>
              </a:rPr>
              <a:t>Angkor </a:t>
            </a:r>
            <a:r>
              <a:rPr lang="en-AU" sz="2400" b="1" dirty="0" err="1">
                <a:solidFill>
                  <a:srgbClr val="F79646">
                    <a:lumMod val="50000"/>
                  </a:srgbClr>
                </a:solidFill>
              </a:rPr>
              <a:t>Wat</a:t>
            </a:r>
            <a:r>
              <a:rPr lang="en-AU" sz="2400" b="1" dirty="0">
                <a:solidFill>
                  <a:srgbClr val="F79646">
                    <a:lumMod val="50000"/>
                  </a:srgbClr>
                </a:solidFill>
              </a:rPr>
              <a:t> at </a:t>
            </a:r>
            <a:r>
              <a:rPr lang="en-AU" sz="2400" b="1" dirty="0" err="1">
                <a:solidFill>
                  <a:srgbClr val="F79646">
                    <a:lumMod val="50000"/>
                  </a:srgbClr>
                </a:solidFill>
              </a:rPr>
              <a:t>Siem</a:t>
            </a:r>
            <a:r>
              <a:rPr lang="en-AU" sz="2400" b="1" dirty="0">
                <a:solidFill>
                  <a:srgbClr val="F79646">
                    <a:lumMod val="50000"/>
                  </a:srgbClr>
                </a:solidFill>
              </a:rPr>
              <a:t> Reap</a:t>
            </a:r>
          </a:p>
          <a:p>
            <a:pPr>
              <a:lnSpc>
                <a:spcPct val="150000"/>
              </a:lnSpc>
            </a:pPr>
            <a:r>
              <a:rPr lang="en-AU" sz="2400" b="1" dirty="0">
                <a:solidFill>
                  <a:prstClr val="black"/>
                </a:solidFill>
              </a:rPr>
              <a:t>             </a:t>
            </a:r>
          </a:p>
        </p:txBody>
      </p:sp>
    </p:spTree>
    <p:extLst>
      <p:ext uri="{BB962C8B-B14F-4D97-AF65-F5344CB8AC3E}">
        <p14:creationId xmlns:p14="http://schemas.microsoft.com/office/powerpoint/2010/main" val="114851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kraftd\Documents\Destiny Rescue photos 2014\DSC_71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" y="772736"/>
            <a:ext cx="4408274" cy="293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87824" y="137428"/>
            <a:ext cx="31332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Temples at Angkor </a:t>
            </a:r>
            <a:r>
              <a:rPr lang="en-AU" sz="2400" b="1" dirty="0" err="1">
                <a:solidFill>
                  <a:prstClr val="black"/>
                </a:solidFill>
              </a:rPr>
              <a:t>Wat</a:t>
            </a:r>
            <a:endParaRPr lang="en-AU" sz="2400" b="1" dirty="0">
              <a:solidFill>
                <a:prstClr val="black"/>
              </a:solidFill>
            </a:endParaRPr>
          </a:p>
        </p:txBody>
      </p:sp>
      <p:pic>
        <p:nvPicPr>
          <p:cNvPr id="5122" name="Picture 2" descr="C:\Users\kraftd\Documents\David\Conference\To select for inclusion\More Photos for Possible use\P71011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64704"/>
            <a:ext cx="3918321" cy="293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kraftd\Documents\David\Conference\To select for inclusion\More Photos for Possible use\P71011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33056"/>
            <a:ext cx="2035639" cy="271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kraftd\Documents\David\Conference\To select for inclusion\P71011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63266"/>
            <a:ext cx="3582664" cy="268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67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633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644008" y="692696"/>
            <a:ext cx="4139952" cy="275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DSC_0662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572000" y="3645024"/>
            <a:ext cx="4248472" cy="282567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2915816" y="220558"/>
            <a:ext cx="3506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 err="1">
                <a:solidFill>
                  <a:prstClr val="black"/>
                </a:solidFill>
              </a:rPr>
              <a:t>Yr</a:t>
            </a:r>
            <a:r>
              <a:rPr lang="en-AU" sz="2400" b="1" dirty="0">
                <a:solidFill>
                  <a:prstClr val="black"/>
                </a:solidFill>
              </a:rPr>
              <a:t> 11 </a:t>
            </a:r>
            <a:r>
              <a:rPr lang="en-AU" sz="2400" b="1" dirty="0" err="1">
                <a:solidFill>
                  <a:prstClr val="black"/>
                </a:solidFill>
              </a:rPr>
              <a:t>Siem</a:t>
            </a:r>
            <a:r>
              <a:rPr lang="en-AU" sz="2400" b="1" dirty="0">
                <a:solidFill>
                  <a:prstClr val="black"/>
                </a:solidFill>
              </a:rPr>
              <a:t> Reap Excursion</a:t>
            </a:r>
          </a:p>
        </p:txBody>
      </p:sp>
      <p:pic>
        <p:nvPicPr>
          <p:cNvPr id="5" name="Picture 2" descr="C:\Users\Jenny\Documents\Jenny\Cambodia, China 2015\photos\For Facebook\Cambodia\DSC_06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645024"/>
            <a:ext cx="4176464" cy="2777512"/>
          </a:xfrm>
          <a:prstGeom prst="rect">
            <a:avLst/>
          </a:prstGeom>
          <a:noFill/>
        </p:spPr>
      </p:pic>
      <p:pic>
        <p:nvPicPr>
          <p:cNvPr id="6" name="Picture 3" descr="C:\Users\Jenny\Documents\Jenny\Cambodia, China 2015\photos\For Facebook\Cambodia\DSC_06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692696"/>
            <a:ext cx="4046133" cy="27066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547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SC_0363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195736" y="597478"/>
            <a:ext cx="4421711" cy="2940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DSC_0413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2152053" y="3736790"/>
            <a:ext cx="4465394" cy="296995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532778" y="66602"/>
            <a:ext cx="40845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 err="1">
                <a:solidFill>
                  <a:prstClr val="black"/>
                </a:solidFill>
              </a:rPr>
              <a:t>Yr</a:t>
            </a:r>
            <a:r>
              <a:rPr lang="en-AU" sz="2400" b="1" dirty="0">
                <a:solidFill>
                  <a:prstClr val="black"/>
                </a:solidFill>
              </a:rPr>
              <a:t> 12 Girls Graduation &amp; Party</a:t>
            </a:r>
          </a:p>
        </p:txBody>
      </p:sp>
    </p:spTree>
    <p:extLst>
      <p:ext uri="{BB962C8B-B14F-4D97-AF65-F5344CB8AC3E}">
        <p14:creationId xmlns:p14="http://schemas.microsoft.com/office/powerpoint/2010/main" val="280723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6270479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572000" y="3789040"/>
            <a:ext cx="4007549" cy="3005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P6290700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644008" y="600762"/>
            <a:ext cx="4104456" cy="3078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P6280541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67544" y="3693815"/>
            <a:ext cx="3384376" cy="3151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P6250376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28333" y="548680"/>
            <a:ext cx="3995936" cy="29969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3684321" y="87015"/>
            <a:ext cx="1775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Team Efforts</a:t>
            </a:r>
          </a:p>
        </p:txBody>
      </p:sp>
      <p:sp>
        <p:nvSpPr>
          <p:cNvPr id="7" name="Rectangle 6"/>
          <p:cNvSpPr/>
          <p:nvPr/>
        </p:nvSpPr>
        <p:spPr>
          <a:xfrm>
            <a:off x="1331640" y="179348"/>
            <a:ext cx="1170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>
                <a:solidFill>
                  <a:prstClr val="black"/>
                </a:solidFill>
              </a:rPr>
              <a:t>My Family</a:t>
            </a:r>
          </a:p>
        </p:txBody>
      </p:sp>
    </p:spTree>
    <p:extLst>
      <p:ext uri="{BB962C8B-B14F-4D97-AF65-F5344CB8AC3E}">
        <p14:creationId xmlns:p14="http://schemas.microsoft.com/office/powerpoint/2010/main" val="68115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raftd\Documents\David\Conference\Destiny Rescue photos 2014\DSC_65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3744416" cy="255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kraftd\Documents\David\Conference\Destiny Rescue photos 2014\DSC_65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843475" cy="255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79712" y="144014"/>
            <a:ext cx="5000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 err="1">
                <a:solidFill>
                  <a:prstClr val="black"/>
                </a:solidFill>
              </a:rPr>
              <a:t>Tuol</a:t>
            </a:r>
            <a:r>
              <a:rPr lang="en-AU" sz="2000" b="1" dirty="0">
                <a:solidFill>
                  <a:prstClr val="black"/>
                </a:solidFill>
              </a:rPr>
              <a:t> </a:t>
            </a:r>
            <a:r>
              <a:rPr lang="en-AU" sz="2000" b="1" dirty="0" err="1">
                <a:solidFill>
                  <a:prstClr val="black"/>
                </a:solidFill>
              </a:rPr>
              <a:t>Sleng</a:t>
            </a:r>
            <a:r>
              <a:rPr lang="en-AU" sz="2000" b="1" dirty="0">
                <a:solidFill>
                  <a:prstClr val="black"/>
                </a:solidFill>
              </a:rPr>
              <a:t> Genocide Museum in Phnom Penh</a:t>
            </a:r>
          </a:p>
        </p:txBody>
      </p:sp>
      <p:pic>
        <p:nvPicPr>
          <p:cNvPr id="8" name="Picture 3" descr="C:\Users\kraftd\Documents\Destiny Rescue photos 2014\DSC_65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37" y="3435606"/>
            <a:ext cx="4569403" cy="303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kraftd\Documents\Destiny Rescue photos 2014\DSC_65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50216"/>
            <a:ext cx="2160240" cy="324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88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raftd\Documents\David\Conference\Destiny Rescue photos 2014\DSC_65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47796"/>
            <a:ext cx="4767239" cy="312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kraftd\Documents\David\Conference\To select for inclusion\More Photos for Possible use\P63004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7795"/>
            <a:ext cx="2340261" cy="312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kraftd\Documents\David\Conference\To select for inclusion\More Photos for Possible use\P63004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290" y="3908440"/>
            <a:ext cx="3782886" cy="283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56752" y="39011"/>
            <a:ext cx="5737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 err="1">
                <a:solidFill>
                  <a:prstClr val="black"/>
                </a:solidFill>
              </a:rPr>
              <a:t>Choeung</a:t>
            </a:r>
            <a:r>
              <a:rPr lang="en-AU" sz="2400" b="1" dirty="0">
                <a:solidFill>
                  <a:prstClr val="black"/>
                </a:solidFill>
              </a:rPr>
              <a:t> EK Genocide Centre (Killing Fields)</a:t>
            </a:r>
          </a:p>
        </p:txBody>
      </p:sp>
    </p:spTree>
    <p:extLst>
      <p:ext uri="{BB962C8B-B14F-4D97-AF65-F5344CB8AC3E}">
        <p14:creationId xmlns:p14="http://schemas.microsoft.com/office/powerpoint/2010/main" val="159425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9712" y="1628800"/>
            <a:ext cx="4824536" cy="1109985"/>
          </a:xfrm>
        </p:spPr>
        <p:txBody>
          <a:bodyPr>
            <a:normAutofit/>
          </a:bodyPr>
          <a:lstStyle/>
          <a:p>
            <a:r>
              <a:rPr lang="en-A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Cambodia</a:t>
            </a:r>
            <a:endParaRPr lang="en-A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3068960"/>
            <a:ext cx="6264696" cy="720080"/>
          </a:xfrm>
        </p:spPr>
        <p:txBody>
          <a:bodyPr>
            <a:normAutofit/>
          </a:bodyPr>
          <a:lstStyle/>
          <a:p>
            <a:r>
              <a:rPr lang="en-AU" sz="3600" b="1" dirty="0" smtClean="0">
                <a:solidFill>
                  <a:schemeClr val="accent6">
                    <a:lumMod val="50000"/>
                  </a:schemeClr>
                </a:solidFill>
              </a:rPr>
              <a:t>12 Houses near Phnom Penh</a:t>
            </a:r>
          </a:p>
          <a:p>
            <a:endParaRPr lang="en-AU" sz="3600" b="1" dirty="0" smtClean="0">
              <a:solidFill>
                <a:srgbClr val="FF0000"/>
              </a:solidFill>
            </a:endParaRPr>
          </a:p>
        </p:txBody>
      </p:sp>
      <p:pic>
        <p:nvPicPr>
          <p:cNvPr id="4" name="Picture 2" descr="Image result for habitat for humanity australi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185332"/>
            <a:ext cx="4176464" cy="169116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621128" y="620688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dirty="0">
                <a:solidFill>
                  <a:prstClr val="black"/>
                </a:solidFill>
              </a:rPr>
              <a:t>2009</a:t>
            </a:r>
          </a:p>
        </p:txBody>
      </p:sp>
    </p:spTree>
    <p:extLst>
      <p:ext uri="{BB962C8B-B14F-4D97-AF65-F5344CB8AC3E}">
        <p14:creationId xmlns:p14="http://schemas.microsoft.com/office/powerpoint/2010/main" val="277900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aul and aile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64704"/>
            <a:ext cx="4968552" cy="372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339752" y="260648"/>
            <a:ext cx="3933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>
                <a:solidFill>
                  <a:prstClr val="black"/>
                </a:solidFill>
              </a:rPr>
              <a:t>Land Purchased by Paul &amp; Aileen Munn</a:t>
            </a:r>
            <a:endParaRPr lang="en-AU" dirty="0">
              <a:solidFill>
                <a:prstClr val="white"/>
              </a:solidFill>
            </a:endParaRPr>
          </a:p>
        </p:txBody>
      </p:sp>
      <p:pic>
        <p:nvPicPr>
          <p:cNvPr id="19458" name="Picture 2" descr="Image result for munns lawns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869160"/>
            <a:ext cx="3384376" cy="13706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000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raftd\Documents\David\Conference\To select for inclusion\More Photos for Possible use\P70105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3635231"/>
            <a:ext cx="4222234" cy="316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raftd\Documents\David\Conference\To select for inclusion\More Photos for Possible use\P70105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68688"/>
            <a:ext cx="4442645" cy="288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P7010566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179512" y="568688"/>
            <a:ext cx="3816424" cy="28623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3275856" y="70435"/>
            <a:ext cx="32146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 err="1">
                <a:solidFill>
                  <a:prstClr val="black"/>
                </a:solidFill>
              </a:rPr>
              <a:t>Tbeng</a:t>
            </a:r>
            <a:r>
              <a:rPr lang="en-AU" sz="2400" b="1" dirty="0">
                <a:solidFill>
                  <a:prstClr val="black"/>
                </a:solidFill>
              </a:rPr>
              <a:t> </a:t>
            </a:r>
            <a:r>
              <a:rPr lang="en-AU" sz="2400" b="1" dirty="0" err="1">
                <a:solidFill>
                  <a:prstClr val="black"/>
                </a:solidFill>
              </a:rPr>
              <a:t>Meanchey</a:t>
            </a:r>
            <a:r>
              <a:rPr lang="en-AU" sz="2400" b="1" dirty="0">
                <a:solidFill>
                  <a:prstClr val="black"/>
                </a:solidFill>
              </a:rPr>
              <a:t> Dump</a:t>
            </a:r>
          </a:p>
        </p:txBody>
      </p:sp>
    </p:spTree>
    <p:extLst>
      <p:ext uri="{BB962C8B-B14F-4D97-AF65-F5344CB8AC3E}">
        <p14:creationId xmlns:p14="http://schemas.microsoft.com/office/powerpoint/2010/main" val="262632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age result for jimmy &amp; rosalynn carter work project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2776"/>
            <a:ext cx="4248472" cy="108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35696" y="332656"/>
            <a:ext cx="53661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Jimmy &amp; Rosalynn Carter Mekong Build</a:t>
            </a:r>
          </a:p>
        </p:txBody>
      </p:sp>
      <p:sp>
        <p:nvSpPr>
          <p:cNvPr id="6" name="Rectangle 5"/>
          <p:cNvSpPr/>
          <p:nvPr/>
        </p:nvSpPr>
        <p:spPr>
          <a:xfrm>
            <a:off x="2051720" y="908720"/>
            <a:ext cx="48909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>
                <a:solidFill>
                  <a:srgbClr val="F79646">
                    <a:lumMod val="50000"/>
                  </a:srgbClr>
                </a:solidFill>
              </a:rPr>
              <a:t>China, Laos, Thailand, Cambodia &amp; Vietnam</a:t>
            </a:r>
          </a:p>
        </p:txBody>
      </p:sp>
      <p:pic>
        <p:nvPicPr>
          <p:cNvPr id="18434" name="Picture 2" descr="Image result for mekong ma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852936"/>
            <a:ext cx="3106281" cy="3603574"/>
          </a:xfrm>
          <a:prstGeom prst="rect">
            <a:avLst/>
          </a:prstGeom>
          <a:noFill/>
        </p:spPr>
      </p:pic>
      <p:pic>
        <p:nvPicPr>
          <p:cNvPr id="18436" name="Picture 4" descr="Image result for jimmy and rosalynn cart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19" y="2780928"/>
            <a:ext cx="4920547" cy="36904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792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B160265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27474" y="548680"/>
            <a:ext cx="3912435" cy="293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PB160279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584230" y="548680"/>
            <a:ext cx="4092226" cy="2836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PB180399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816289" y="3707221"/>
            <a:ext cx="4014192" cy="3010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PB190503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5580112" y="3573016"/>
            <a:ext cx="2232248" cy="297633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3345749" y="90632"/>
            <a:ext cx="2912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Building House No 12</a:t>
            </a:r>
          </a:p>
        </p:txBody>
      </p:sp>
    </p:spTree>
    <p:extLst>
      <p:ext uri="{BB962C8B-B14F-4D97-AF65-F5344CB8AC3E}">
        <p14:creationId xmlns:p14="http://schemas.microsoft.com/office/powerpoint/2010/main" val="107638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B170313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95536" y="705048"/>
            <a:ext cx="3823957" cy="2867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PB200614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644008" y="620688"/>
            <a:ext cx="4067442" cy="3050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12_Chea_Leng_Hout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1907704" y="3861048"/>
            <a:ext cx="4313074" cy="28701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2483768" y="188640"/>
            <a:ext cx="3711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Progress,  &amp; House 12 Team</a:t>
            </a:r>
          </a:p>
        </p:txBody>
      </p:sp>
    </p:spTree>
    <p:extLst>
      <p:ext uri="{BB962C8B-B14F-4D97-AF65-F5344CB8AC3E}">
        <p14:creationId xmlns:p14="http://schemas.microsoft.com/office/powerpoint/2010/main" val="162944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9832" y="548680"/>
            <a:ext cx="3165921" cy="677937"/>
          </a:xfrm>
        </p:spPr>
        <p:txBody>
          <a:bodyPr>
            <a:normAutofit fontScale="90000"/>
          </a:bodyPr>
          <a:lstStyle/>
          <a:p>
            <a:r>
              <a:rPr lang="en-AU" sz="4000" b="1" dirty="0" smtClean="0">
                <a:solidFill>
                  <a:schemeClr val="bg1"/>
                </a:solidFill>
              </a:rPr>
              <a:t>2010 &amp; 2011</a:t>
            </a:r>
            <a:endParaRPr lang="en-AU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7744" y="2996952"/>
            <a:ext cx="4896544" cy="1152128"/>
          </a:xfrm>
        </p:spPr>
        <p:txBody>
          <a:bodyPr>
            <a:normAutofit/>
          </a:bodyPr>
          <a:lstStyle/>
          <a:p>
            <a:r>
              <a:rPr lang="en-AU" sz="2800" b="1" dirty="0" smtClean="0">
                <a:solidFill>
                  <a:schemeClr val="accent6">
                    <a:lumMod val="50000"/>
                  </a:schemeClr>
                </a:solidFill>
              </a:rPr>
              <a:t>3 Orphanages in Harare</a:t>
            </a:r>
          </a:p>
          <a:p>
            <a:r>
              <a:rPr lang="en-AU" sz="2800" b="1" dirty="0" smtClean="0">
                <a:solidFill>
                  <a:schemeClr val="accent6">
                    <a:lumMod val="50000"/>
                  </a:schemeClr>
                </a:solidFill>
              </a:rPr>
              <a:t>Supporting HIV/AIDS Victims</a:t>
            </a:r>
            <a:endParaRPr lang="en-A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AutoShape 2" descr="Image result for african Impact log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solidFill>
                <a:prstClr val="white"/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461350"/>
            <a:ext cx="2952328" cy="901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Missions, Volunteering &amp; Holidays in Afric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0270" y="4461350"/>
            <a:ext cx="1433203" cy="95421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419872" y="1700808"/>
            <a:ext cx="26023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Zimbabwe</a:t>
            </a:r>
          </a:p>
        </p:txBody>
      </p:sp>
    </p:spTree>
    <p:extLst>
      <p:ext uri="{BB962C8B-B14F-4D97-AF65-F5344CB8AC3E}">
        <p14:creationId xmlns:p14="http://schemas.microsoft.com/office/powerpoint/2010/main" val="55808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7051278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8318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339752" y="412903"/>
            <a:ext cx="34796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Fathers House Orphanage</a:t>
            </a:r>
            <a:endParaRPr lang="en-AU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42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6280534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15923" y="3791585"/>
            <a:ext cx="3895542" cy="2921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kraftd\Documents\David\Conference\Fiji Later\P80100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87759"/>
            <a:ext cx="3991018" cy="293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07904" y="159023"/>
            <a:ext cx="12722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Progress</a:t>
            </a:r>
          </a:p>
        </p:txBody>
      </p:sp>
      <p:pic>
        <p:nvPicPr>
          <p:cNvPr id="7" name="Picture 6" descr="P6250375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327085" y="620688"/>
            <a:ext cx="3884379" cy="2913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P6260431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4678638" y="620687"/>
            <a:ext cx="3884380" cy="29132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586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7091439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788024" y="662913"/>
            <a:ext cx="3966980" cy="2975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45961_419214141668_549176668_5382212_3836891_n[1]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2267744" y="3740030"/>
            <a:ext cx="3955639" cy="296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P7061332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67647" y="662913"/>
            <a:ext cx="3786857" cy="28401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2428892" y="133703"/>
            <a:ext cx="3586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Table &amp; Chair Construction</a:t>
            </a:r>
          </a:p>
        </p:txBody>
      </p:sp>
    </p:spTree>
    <p:extLst>
      <p:ext uri="{BB962C8B-B14F-4D97-AF65-F5344CB8AC3E}">
        <p14:creationId xmlns:p14="http://schemas.microsoft.com/office/powerpoint/2010/main" val="9071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kraftd\Documents\David\Conference\To select for inclusion\284158_1987938819198_1265145332_31977842_6463052_n - Cop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99792" y="260648"/>
            <a:ext cx="3384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Playing with the Children</a:t>
            </a:r>
          </a:p>
        </p:txBody>
      </p:sp>
      <p:pic>
        <p:nvPicPr>
          <p:cNvPr id="9" name="Picture 1" descr="P7051319.JPG"/>
          <p:cNvPicPr>
            <a:picLocks noGrp="1" noChangeAspect="1"/>
          </p:cNvPicPr>
          <p:nvPr isPhoto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61048"/>
            <a:ext cx="3744416" cy="28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kraftd\Documents\David\Conference\To select for inclusion\285540_2021458819375_1331095070_32168361_4728155_n - Cop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12710"/>
            <a:ext cx="4392488" cy="585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832117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6213112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396091" y="713787"/>
            <a:ext cx="2420255" cy="3227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P6203086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913530" y="1196752"/>
            <a:ext cx="3834934" cy="5113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P6233207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755576" y="4098741"/>
            <a:ext cx="3462616" cy="259696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980216" y="215194"/>
            <a:ext cx="7443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 err="1">
                <a:solidFill>
                  <a:prstClr val="black"/>
                </a:solidFill>
              </a:rPr>
              <a:t>Danai</a:t>
            </a:r>
            <a:r>
              <a:rPr lang="en-AU" sz="2400" b="1" dirty="0">
                <a:solidFill>
                  <a:prstClr val="black"/>
                </a:solidFill>
              </a:rPr>
              <a:t> Orphanage - Chicken Shed Wall &amp; House Extension</a:t>
            </a:r>
          </a:p>
        </p:txBody>
      </p:sp>
    </p:spTree>
    <p:extLst>
      <p:ext uri="{BB962C8B-B14F-4D97-AF65-F5344CB8AC3E}">
        <p14:creationId xmlns:p14="http://schemas.microsoft.com/office/powerpoint/2010/main" val="260358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4182_10150740630370462_625760461_19924782_6120358_n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51521" y="548667"/>
            <a:ext cx="3888432" cy="2916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P6213142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9118" y="3612255"/>
            <a:ext cx="4187957" cy="3140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285520_10150236874623981_528093980_7347115_6502498_n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457689" y="3612255"/>
            <a:ext cx="4212938" cy="3159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P6213119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4595876" y="512568"/>
            <a:ext cx="3936564" cy="295242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3021013" y="48603"/>
            <a:ext cx="38466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Interacting with the Children</a:t>
            </a:r>
          </a:p>
        </p:txBody>
      </p:sp>
    </p:spTree>
    <p:extLst>
      <p:ext uri="{BB962C8B-B14F-4D97-AF65-F5344CB8AC3E}">
        <p14:creationId xmlns:p14="http://schemas.microsoft.com/office/powerpoint/2010/main" val="401080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6273398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61829" y="620688"/>
            <a:ext cx="3581934" cy="2686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P6223163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521997" y="597316"/>
            <a:ext cx="3644258" cy="2733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252053_10150740628285462_625760461_19924671_4833593_n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989348" y="3497985"/>
            <a:ext cx="2448272" cy="326436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2213484" y="31583"/>
            <a:ext cx="54859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St Josephs Boys Home &amp; School - Painting</a:t>
            </a:r>
          </a:p>
        </p:txBody>
      </p:sp>
      <p:pic>
        <p:nvPicPr>
          <p:cNvPr id="3074" name="Picture 2" descr="C:\Users\kraftd\Documents\David\Conference\To select for inclusion\P62231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189" y="3525470"/>
            <a:ext cx="2428384" cy="323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1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6303535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427984" y="764704"/>
            <a:ext cx="4464496" cy="5952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P7013627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395536" y="3861048"/>
            <a:ext cx="3816424" cy="286231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3203848" y="182071"/>
            <a:ext cx="27985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Making Bookshelves</a:t>
            </a:r>
          </a:p>
        </p:txBody>
      </p:sp>
      <p:pic>
        <p:nvPicPr>
          <p:cNvPr id="6" name="Picture 2" descr="C:\Users\kraftd\Documents\David\Conference\To select for inclusion\P62733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3764427" cy="282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1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7030640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788024" y="3573016"/>
            <a:ext cx="4051664" cy="297968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295704" y="2492896"/>
            <a:ext cx="529786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 err="1">
                <a:solidFill>
                  <a:srgbClr val="F79646">
                    <a:lumMod val="50000"/>
                  </a:srgbClr>
                </a:solidFill>
              </a:rPr>
              <a:t>Phlas</a:t>
            </a:r>
            <a:r>
              <a:rPr lang="en-AU" sz="2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AU" sz="2800" b="1" dirty="0" err="1">
                <a:solidFill>
                  <a:srgbClr val="F79646">
                    <a:lumMod val="50000"/>
                  </a:srgbClr>
                </a:solidFill>
              </a:rPr>
              <a:t>Prai</a:t>
            </a:r>
            <a:r>
              <a:rPr lang="en-AU" sz="2800" b="1" dirty="0">
                <a:solidFill>
                  <a:srgbClr val="F79646">
                    <a:lumMod val="50000"/>
                  </a:srgbClr>
                </a:solidFill>
              </a:rPr>
              <a:t> (Transformation) Centre</a:t>
            </a:r>
          </a:p>
          <a:p>
            <a:r>
              <a:rPr lang="en-AU" sz="2800" b="1" dirty="0">
                <a:solidFill>
                  <a:srgbClr val="F79646">
                    <a:lumMod val="50000"/>
                  </a:srgbClr>
                </a:solidFill>
              </a:rPr>
              <a:t>                 </a:t>
            </a:r>
            <a:r>
              <a:rPr lang="en-AU" sz="2800" b="1" dirty="0" err="1">
                <a:solidFill>
                  <a:srgbClr val="F79646">
                    <a:lumMod val="50000"/>
                  </a:srgbClr>
                </a:solidFill>
              </a:rPr>
              <a:t>Preah</a:t>
            </a:r>
            <a:r>
              <a:rPr lang="en-AU" sz="2800" b="1" dirty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AU" sz="2800" b="1" dirty="0" err="1">
                <a:solidFill>
                  <a:srgbClr val="F79646">
                    <a:lumMod val="50000"/>
                  </a:srgbClr>
                </a:solidFill>
              </a:rPr>
              <a:t>Vihea</a:t>
            </a:r>
            <a:endParaRPr lang="en-AU" sz="2800" b="1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22967" y="1556792"/>
            <a:ext cx="26196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Cambodia</a:t>
            </a:r>
          </a:p>
        </p:txBody>
      </p:sp>
      <p:sp>
        <p:nvSpPr>
          <p:cNvPr id="5" name="Rectangle 4"/>
          <p:cNvSpPr/>
          <p:nvPr/>
        </p:nvSpPr>
        <p:spPr>
          <a:xfrm>
            <a:off x="2675743" y="548680"/>
            <a:ext cx="41408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dirty="0">
                <a:solidFill>
                  <a:prstClr val="black"/>
                </a:solidFill>
              </a:rPr>
              <a:t>2008, 2012 &amp; 2015</a:t>
            </a:r>
          </a:p>
        </p:txBody>
      </p:sp>
      <p:pic>
        <p:nvPicPr>
          <p:cNvPr id="7" name="Picture 2" descr="C:\Users\Jenny\Documents\Jenny\Cambodia, China 2015\photos\For Facebook\Cambodia\DSC_01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73016"/>
            <a:ext cx="4430870" cy="29467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441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827584" y="836712"/>
            <a:ext cx="7772400" cy="89749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AU" sz="4000" b="1" dirty="0" smtClean="0">
                <a:solidFill>
                  <a:srgbClr val="FF0000"/>
                </a:solidFill>
              </a:rPr>
              <a:t/>
            </a:r>
            <a:br>
              <a:rPr lang="en-AU" sz="4000" b="1" dirty="0" smtClean="0">
                <a:solidFill>
                  <a:srgbClr val="FF0000"/>
                </a:solidFill>
              </a:rPr>
            </a:br>
            <a:r>
              <a:rPr lang="en-AU" b="1" dirty="0" smtClean="0">
                <a:solidFill>
                  <a:srgbClr val="FF0000"/>
                </a:solidFill>
              </a:rPr>
              <a:t/>
            </a:r>
            <a:br>
              <a:rPr lang="en-AU" b="1" dirty="0" smtClean="0">
                <a:solidFill>
                  <a:srgbClr val="FF0000"/>
                </a:solidFill>
              </a:rPr>
            </a:br>
            <a:endParaRPr lang="en-AU" b="1" dirty="0">
              <a:solidFill>
                <a:srgbClr val="FF0000"/>
              </a:solidFill>
            </a:endParaRPr>
          </a:p>
        </p:txBody>
      </p:sp>
      <p:pic>
        <p:nvPicPr>
          <p:cNvPr id="180226" name="Picture 2" descr="Image result for lois whitt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8740352"/>
            <a:ext cx="2223144" cy="3744416"/>
          </a:xfrm>
          <a:prstGeom prst="rect">
            <a:avLst/>
          </a:prstGeom>
          <a:noFill/>
        </p:spPr>
      </p:pic>
      <p:pic>
        <p:nvPicPr>
          <p:cNvPr id="5" name="Picture 2" descr="Image result for lois whitta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836712"/>
            <a:ext cx="2160240" cy="3638468"/>
          </a:xfrm>
          <a:prstGeom prst="rect">
            <a:avLst/>
          </a:prstGeom>
          <a:noFill/>
        </p:spPr>
      </p:pic>
      <p:pic>
        <p:nvPicPr>
          <p:cNvPr id="180228" name="Picture 4" descr="http://lamp.lca.org.au/img/peoplethumbs/WhittallRoger2009v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1543" y="836712"/>
            <a:ext cx="2376264" cy="356439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627784" y="4797152"/>
            <a:ext cx="34901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>
                <a:solidFill>
                  <a:prstClr val="black"/>
                </a:solidFill>
              </a:rPr>
              <a:t>Lois &amp; Roger Whittall, Adelaide</a:t>
            </a:r>
          </a:p>
        </p:txBody>
      </p:sp>
      <p:sp>
        <p:nvSpPr>
          <p:cNvPr id="8" name="Rectangle 7"/>
          <p:cNvSpPr/>
          <p:nvPr/>
        </p:nvSpPr>
        <p:spPr>
          <a:xfrm>
            <a:off x="1259632" y="5661248"/>
            <a:ext cx="67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b="1" dirty="0">
                <a:solidFill>
                  <a:srgbClr val="F79646">
                    <a:lumMod val="50000"/>
                  </a:srgbClr>
                </a:solidFill>
              </a:rPr>
              <a:t>Lois is a Lecturer at Adelaide Uni &amp; Roger is a Lutheran Pastor</a:t>
            </a:r>
          </a:p>
        </p:txBody>
      </p:sp>
    </p:spTree>
    <p:extLst>
      <p:ext uri="{BB962C8B-B14F-4D97-AF65-F5344CB8AC3E}">
        <p14:creationId xmlns:p14="http://schemas.microsoft.com/office/powerpoint/2010/main" val="25647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E:\P11000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789040"/>
            <a:ext cx="3744416" cy="2808312"/>
          </a:xfrm>
          <a:prstGeom prst="rect">
            <a:avLst/>
          </a:prstGeom>
          <a:noFill/>
        </p:spPr>
      </p:pic>
      <p:pic>
        <p:nvPicPr>
          <p:cNvPr id="19458" name="Picture 2" descr="C:\Users\Jenny\Old Data\Old My Docs unchanging\Jenny unchanging\Cambodia,Vietnam 2012\Other people photos\Janice's photos\IMG_09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20688"/>
            <a:ext cx="3733678" cy="2800484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491880" y="116632"/>
            <a:ext cx="1410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Transport</a:t>
            </a:r>
          </a:p>
        </p:txBody>
      </p:sp>
      <p:pic>
        <p:nvPicPr>
          <p:cNvPr id="19460" name="Picture 4" descr="C:\Users\Jenny\Old Data\Old My Docs unchanging\Jenny unchanging\Cambodia,Vietnam 2012\Other people photos\Janice's photos\IMG_11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620688"/>
            <a:ext cx="3829704" cy="28725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813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SC_0165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95536" y="836712"/>
            <a:ext cx="4069213" cy="2706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DSC_0192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4644008" y="836712"/>
            <a:ext cx="4176464" cy="2777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P6290531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5868144" y="3861048"/>
            <a:ext cx="2071697" cy="276226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3851920" y="255144"/>
            <a:ext cx="1225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Painting</a:t>
            </a:r>
          </a:p>
        </p:txBody>
      </p:sp>
      <p:pic>
        <p:nvPicPr>
          <p:cNvPr id="21506" name="Picture 2" descr="E:\P10904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789040"/>
            <a:ext cx="3824288" cy="2868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1274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818710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kraftd\Documents\David\Conference\To select for inclusion\P7050757 - Cop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4176464" cy="278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84156" y="151071"/>
            <a:ext cx="3043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>
                <a:solidFill>
                  <a:prstClr val="black"/>
                </a:solidFill>
              </a:rPr>
              <a:t>Games &amp; Story Telling </a:t>
            </a:r>
          </a:p>
        </p:txBody>
      </p:sp>
      <p:pic>
        <p:nvPicPr>
          <p:cNvPr id="5" name="Picture 4" descr="P7080913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251520" y="3717032"/>
            <a:ext cx="4150670" cy="2831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E:\P10903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717032"/>
            <a:ext cx="3888432" cy="29163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340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75856" y="187492"/>
            <a:ext cx="2369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 dirty="0">
                <a:solidFill>
                  <a:prstClr val="black"/>
                </a:solidFill>
              </a:rPr>
              <a:t>Craft Activities</a:t>
            </a:r>
          </a:p>
        </p:txBody>
      </p:sp>
      <p:pic>
        <p:nvPicPr>
          <p:cNvPr id="5" name="Picture 4" descr="P6280498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716016" y="732663"/>
            <a:ext cx="4146843" cy="3044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0213" y="3861048"/>
            <a:ext cx="3776283" cy="283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710712"/>
            <a:ext cx="3949354" cy="2962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3497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383</Words>
  <Application>Microsoft Office PowerPoint</Application>
  <PresentationFormat>On-screen Show (4:3)</PresentationFormat>
  <Paragraphs>121</Paragraphs>
  <Slides>35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1_Office Theme</vt:lpstr>
      <vt:lpstr>2007</vt:lpstr>
      <vt:lpstr>PowerPoint Presentation</vt:lpstr>
      <vt:lpstr>PowerPoint Presentation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Cambodia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2010 &amp; 2011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South Australia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2007</dc:title>
  <dc:creator>University of South Australia</dc:creator>
  <cp:lastModifiedBy>University of South Australia</cp:lastModifiedBy>
  <cp:revision>2</cp:revision>
  <dcterms:created xsi:type="dcterms:W3CDTF">2016-12-21T22:57:55Z</dcterms:created>
  <dcterms:modified xsi:type="dcterms:W3CDTF">2016-12-21T23:04:51Z</dcterms:modified>
</cp:coreProperties>
</file>